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120" r:id="rId2"/>
    <p:sldId id="2131" r:id="rId3"/>
    <p:sldId id="2132" r:id="rId4"/>
    <p:sldId id="2133" r:id="rId5"/>
    <p:sldId id="2119" r:id="rId6"/>
    <p:sldId id="2081" r:id="rId7"/>
    <p:sldId id="2135" r:id="rId8"/>
    <p:sldId id="2136" r:id="rId9"/>
    <p:sldId id="2138" r:id="rId10"/>
    <p:sldId id="2140" r:id="rId11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0" y="-104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A. The Daring Lake transect spans the tundra – taiga transition ecotone as well as characterizing vegetation an sol moisture in the tundra around the Daring Lake flux towers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B. Burned areas (reddish) clearly distinguished from unburned areas (light green) on the eastern shore of Great Slave Lake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=aPVLyB0Yc6I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charset="0"/>
              <a:ea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Mackenzie Valley sampling near Wrigley and the Smith Creek flux tower</a:t>
            </a:r>
          </a:p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Mackenzie Valley sampling north of Fort Simpson</a:t>
            </a:r>
          </a:p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Image of the Scotty Creek watershed, flux towers, and several of its 6 km x 6 km Airborne Observing Intensive (AOI) sites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A.  Burn areas near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Kakisa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Lake</a:t>
            </a:r>
          </a:p>
          <a:p>
            <a:pPr marL="228600" indent="-228600">
              <a:buAutoNum type="alphaUcPeriod" startAt="2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Burn areas near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Kakisa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Lake</a:t>
            </a:r>
          </a:p>
          <a:p>
            <a:pPr marL="228600" indent="-228600">
              <a:buAutoNum type="alphaUcPeriod" startAt="2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Transect northwest of Fort Providence along the Mackenzie Highway: the red/orange colors show clear evidence of the 2014/2015 fires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2014/2015 burn areas near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Behchoko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show as orange/brown</a:t>
            </a:r>
          </a:p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Snare River watershed imagery will help assess hydroelectric potential of this area to power Yellowknife</a:t>
            </a:r>
          </a:p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Evaluating lake heights for Faber Lake and surrounding ponds is a key goal of the Smith/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Pavelsky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project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UAVSAR Campaign #1/June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14 June 2017 (DOY  165) </a:t>
            </a:r>
          </a:p>
          <a:p>
            <a:pPr eaLnBrk="1" hangingPunct="1"/>
            <a:r>
              <a:rPr lang="en-US" sz="2400" b="1" dirty="0" smtClean="0"/>
              <a:t>UAVSAR: Great Slave Lake Region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llow_22801_011_170614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43913" y="967439"/>
            <a:ext cx="1143000" cy="6040969"/>
          </a:xfrm>
          <a:prstGeom prst="rect">
            <a:avLst/>
          </a:prstGeom>
        </p:spPr>
      </p:pic>
      <p:pic>
        <p:nvPicPr>
          <p:cNvPr id="2" name="Picture 1" descr="daring_21405_010_1706142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56320" y="-2269104"/>
            <a:ext cx="1143000" cy="10065784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June 2017/DOY 165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Great Slave Lake Region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Line </a:t>
            </a:r>
            <a:r>
              <a:rPr lang="en-US" sz="1600" dirty="0">
                <a:ea typeface="Calibri" charset="0"/>
              </a:rPr>
              <a:t>10, ID 21405: Daring </a:t>
            </a:r>
            <a:r>
              <a:rPr lang="en-US" sz="1600" dirty="0" smtClean="0">
                <a:ea typeface="Calibri" charset="0"/>
              </a:rPr>
              <a:t>Lake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11, ID 22801: Yellowknife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0602" y="968152"/>
            <a:ext cx="167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0000FF"/>
                </a:solidFill>
              </a:rPr>
              <a:t>Ian Tan, JPL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2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144"/>
            <a:ext cx="8686800" cy="514709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14 June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165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Great Slave Lake Region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/>
              <a:t>C-20A </a:t>
            </a:r>
            <a:r>
              <a:rPr lang="en-US" sz="1800" b="1" dirty="0" smtClean="0"/>
              <a:t>(N30502) UAVSAR </a:t>
            </a:r>
            <a:r>
              <a:rPr lang="en-US" sz="1800" b="1" dirty="0"/>
              <a:t>ABoVE CAMPAIGN (CANADA / ALASKA)</a:t>
            </a:r>
            <a:r>
              <a:rPr lang="en-US" sz="1800" b="1" i="1" dirty="0"/>
              <a:t> </a:t>
            </a:r>
            <a:endParaRPr lang="en-US" sz="1800" dirty="0" smtClean="0"/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14 June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SAR: 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PPA: 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Deployment Location:  </a:t>
            </a:r>
            <a:r>
              <a:rPr lang="en-US" sz="1800" dirty="0" smtClean="0"/>
              <a:t>Yellowknife NT (CYZF)</a:t>
            </a:r>
          </a:p>
          <a:p>
            <a:r>
              <a:rPr lang="en-US" sz="1800" dirty="0" smtClean="0"/>
              <a:t>Crew:  </a:t>
            </a:r>
            <a:r>
              <a:rPr lang="en-US" sz="1800" dirty="0">
                <a:solidFill>
                  <a:prstClr val="black"/>
                </a:solidFill>
              </a:rPr>
              <a:t>Asher, </a:t>
            </a:r>
            <a:r>
              <a:rPr lang="en-US" sz="1800" dirty="0" smtClean="0">
                <a:solidFill>
                  <a:prstClr val="black"/>
                </a:solidFill>
              </a:rPr>
              <a:t>Barry, Griffith</a:t>
            </a:r>
            <a:r>
              <a:rPr lang="en-US" sz="1800" dirty="0">
                <a:solidFill>
                  <a:prstClr val="black"/>
                </a:solidFill>
              </a:rPr>
              <a:t>, Choi, </a:t>
            </a:r>
            <a:r>
              <a:rPr lang="en-US" sz="1800" dirty="0" smtClean="0">
                <a:solidFill>
                  <a:prstClr val="black"/>
                </a:solidFill>
              </a:rPr>
              <a:t>T Miller, Tan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Coordinator: N </a:t>
            </a:r>
            <a:r>
              <a:rPr lang="en-US" sz="1800" dirty="0" smtClean="0">
                <a:latin typeface="Arial" charset="0"/>
                <a:ea typeface="Calibri" charset="0"/>
              </a:rPr>
              <a:t>Pinto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M </a:t>
            </a:r>
            <a:r>
              <a:rPr lang="en-US" sz="1800" dirty="0" err="1" smtClean="0">
                <a:latin typeface="Arial" charset="0"/>
                <a:ea typeface="Calibri" charset="0"/>
              </a:rPr>
              <a:t>Moghaddam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</a:t>
            </a:r>
            <a:r>
              <a:rPr lang="en-US" sz="1800" dirty="0">
                <a:latin typeface="Arial" charset="0"/>
                <a:ea typeface="Calibri" charset="0"/>
              </a:rPr>
              <a:t>Manager: Y Lou</a:t>
            </a: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3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144"/>
            <a:ext cx="8686800" cy="514709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14 June 2017/DOY 165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Great Slave Lake Region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u="sng" dirty="0" smtClean="0"/>
          </a:p>
          <a:p>
            <a:r>
              <a:rPr lang="en-US" sz="1800" dirty="0"/>
              <a:t>Science Flight – CYZF – CYZF #1 – 5.2 hours</a:t>
            </a:r>
          </a:p>
          <a:p>
            <a:r>
              <a:rPr lang="en-US" sz="1800" dirty="0"/>
              <a:t>Great flight</a:t>
            </a:r>
          </a:p>
          <a:p>
            <a:r>
              <a:rPr lang="en-US" sz="1800" dirty="0"/>
              <a:t>Collected 11 of 11 data lines</a:t>
            </a:r>
          </a:p>
          <a:p>
            <a:r>
              <a:rPr lang="en-US" sz="1800" dirty="0"/>
              <a:t>Hay River, </a:t>
            </a:r>
            <a:r>
              <a:rPr lang="en-US" sz="1800" dirty="0" err="1"/>
              <a:t>Kakisa</a:t>
            </a:r>
            <a:r>
              <a:rPr lang="en-US" sz="1800" dirty="0"/>
              <a:t> Lake, Wrigley, Scotty Creek</a:t>
            </a:r>
            <a:r>
              <a:rPr lang="en-US" sz="1800" dirty="0" smtClean="0"/>
              <a:t>, Ft</a:t>
            </a:r>
            <a:r>
              <a:rPr lang="en-US" sz="1800" dirty="0"/>
              <a:t>. Providence, Snare River, Daring Lake</a:t>
            </a:r>
          </a:p>
          <a:p>
            <a:r>
              <a:rPr lang="en-US" sz="1800" dirty="0"/>
              <a:t>Flight Plan – </a:t>
            </a:r>
            <a:r>
              <a:rPr lang="en-US" sz="1800" dirty="0" smtClean="0"/>
              <a:t>1042v02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uccessful </a:t>
            </a:r>
            <a:r>
              <a:rPr lang="en-US" sz="1800" dirty="0"/>
              <a:t>overall; radar reset at 80% of line </a:t>
            </a:r>
            <a:r>
              <a:rPr lang="en-US" sz="1800" dirty="0" smtClean="0"/>
              <a:t>1; </a:t>
            </a:r>
            <a:r>
              <a:rPr lang="en-US" sz="1800" dirty="0"/>
              <a:t>proceeded without repeat. </a:t>
            </a:r>
            <a:endParaRPr lang="en-US" sz="1800" dirty="0" smtClean="0"/>
          </a:p>
          <a:p>
            <a:r>
              <a:rPr lang="en-US" sz="1800" dirty="0" smtClean="0"/>
              <a:t>Last </a:t>
            </a:r>
            <a:r>
              <a:rPr lang="en-US" sz="1800" dirty="0"/>
              <a:t>3 flights have had this same occurrence that the first line has had a radar choke, even though they were different problems. Consider a dummy line for future flights as line #1, to work out such quirks. </a:t>
            </a:r>
            <a:endParaRPr lang="en-US" sz="1800" dirty="0" smtClean="0"/>
          </a:p>
          <a:p>
            <a:r>
              <a:rPr lang="en-US" sz="1800" dirty="0" smtClean="0"/>
              <a:t>Ground </a:t>
            </a:r>
            <a:r>
              <a:rPr lang="en-US" sz="1800" dirty="0"/>
              <a:t>team was in the field at Scotty Creek.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2548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14 June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165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72</a:t>
            </a:r>
            <a:r>
              <a:rPr lang="en-US" dirty="0" smtClean="0">
                <a:solidFill>
                  <a:schemeClr val="accent2"/>
                </a:solidFill>
              </a:rPr>
              <a:t>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Thursday 15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166)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Yellowknife – Fairbanks Transit</a:t>
            </a:r>
            <a:endParaRPr lang="en-US" sz="1800" dirty="0"/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Friday 16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167)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Southwest Alaska</a:t>
            </a:r>
            <a:endParaRPr lang="en-US" sz="1800" dirty="0"/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Saturday 17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168)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Yukon-Kuskokwim Delta</a:t>
            </a:r>
            <a:endParaRPr lang="en-US" sz="1800" dirty="0"/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Sunday 18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169)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Hard down day</a:t>
            </a:r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7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June 2017/DOY 165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Great Slave Lake Region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016" y="492859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Kotzebue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964" y="4928592"/>
            <a:ext cx="7407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NASA C-20/UAVSAR team hosted a Public Outreach event </a:t>
            </a:r>
          </a:p>
          <a:p>
            <a:r>
              <a:rPr lang="en-US" dirty="0" smtClean="0"/>
              <a:t>at Yellowknife Airport after the science flight</a:t>
            </a:r>
            <a:endParaRPr lang="en-US" dirty="0"/>
          </a:p>
        </p:txBody>
      </p:sp>
      <p:pic>
        <p:nvPicPr>
          <p:cNvPr id="18" name="Picture 17" descr="DSC_31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1040160"/>
            <a:ext cx="2743200" cy="1830229"/>
          </a:xfrm>
          <a:prstGeom prst="rect">
            <a:avLst/>
          </a:prstGeom>
        </p:spPr>
      </p:pic>
      <p:pic>
        <p:nvPicPr>
          <p:cNvPr id="19" name="Picture 18" descr="DSC_321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1040160"/>
            <a:ext cx="2743200" cy="1830229"/>
          </a:xfrm>
          <a:prstGeom prst="rect">
            <a:avLst/>
          </a:prstGeom>
        </p:spPr>
      </p:pic>
      <p:pic>
        <p:nvPicPr>
          <p:cNvPr id="20" name="Picture 19" descr="DSC_321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1040160"/>
            <a:ext cx="2743200" cy="1830229"/>
          </a:xfrm>
          <a:prstGeom prst="rect">
            <a:avLst/>
          </a:prstGeom>
        </p:spPr>
      </p:pic>
      <p:pic>
        <p:nvPicPr>
          <p:cNvPr id="21" name="Picture 20" descr="DSC_322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2984376"/>
            <a:ext cx="2743200" cy="1830229"/>
          </a:xfrm>
          <a:prstGeom prst="rect">
            <a:avLst/>
          </a:prstGeom>
        </p:spPr>
      </p:pic>
      <p:pic>
        <p:nvPicPr>
          <p:cNvPr id="24" name="Picture 23" descr="DSC_3268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2984376"/>
            <a:ext cx="2743200" cy="1830229"/>
          </a:xfrm>
          <a:prstGeom prst="rect">
            <a:avLst/>
          </a:prstGeom>
        </p:spPr>
      </p:pic>
      <p:pic>
        <p:nvPicPr>
          <p:cNvPr id="25" name="Picture 24" descr="DSC_3244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2984376"/>
            <a:ext cx="2743200" cy="18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6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6-22 at 22.02.5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480" y="1844474"/>
            <a:ext cx="5486400" cy="409223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14 June 2017/DOY 165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Great Slave Lake Region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 1142 v02, Report 17063: Yellowknife NT (CYZF) – CYZF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https://</a:t>
            </a:r>
            <a:r>
              <a:rPr lang="en-US" sz="1800" dirty="0" err="1">
                <a:solidFill>
                  <a:srgbClr val="0000FF"/>
                </a:solidFill>
              </a:rPr>
              <a:t>uavsar.jpl.nasa.gov</a:t>
            </a:r>
            <a:r>
              <a:rPr lang="en-US" sz="1800" dirty="0">
                <a:solidFill>
                  <a:srgbClr val="0000FF"/>
                </a:solidFill>
              </a:rPr>
              <a:t>/</a:t>
            </a:r>
            <a:r>
              <a:rPr lang="en-US" sz="1800" dirty="0" err="1">
                <a:solidFill>
                  <a:srgbClr val="0000FF"/>
                </a:solidFill>
              </a:rPr>
              <a:t>cgi</a:t>
            </a:r>
            <a:r>
              <a:rPr lang="en-US" sz="1800" dirty="0">
                <a:solidFill>
                  <a:srgbClr val="0000FF"/>
                </a:solidFill>
              </a:rPr>
              <a:t>-bin/</a:t>
            </a:r>
            <a:r>
              <a:rPr lang="en-US" sz="1800" dirty="0" err="1">
                <a:solidFill>
                  <a:srgbClr val="0000FF"/>
                </a:solidFill>
              </a:rPr>
              <a:t>report.pl?planID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dirty="0" smtClean="0">
                <a:solidFill>
                  <a:srgbClr val="0000FF"/>
                </a:solidFill>
              </a:rPr>
              <a:t>PLAN_17063#</a:t>
            </a:r>
            <a:r>
              <a:rPr lang="en-US" sz="1800" dirty="0">
                <a:solidFill>
                  <a:srgbClr val="0000FF"/>
                </a:solidFill>
              </a:rPr>
              <a:t>flightPlan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22920" y="1904256"/>
            <a:ext cx="31683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1, ID </a:t>
            </a:r>
            <a:r>
              <a:rPr lang="en-US" sz="1600" dirty="0" smtClean="0"/>
              <a:t>15406</a:t>
            </a:r>
            <a:r>
              <a:rPr lang="en-US" sz="1600" dirty="0" smtClean="0">
                <a:latin typeface="Arial" charset="0"/>
                <a:ea typeface="Calibri" charset="0"/>
              </a:rPr>
              <a:t>: Wrigley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2, ID </a:t>
            </a:r>
            <a:r>
              <a:rPr lang="en-US" sz="1600" dirty="0" smtClean="0"/>
              <a:t>17402</a:t>
            </a:r>
            <a:r>
              <a:rPr lang="en-US" sz="1600" dirty="0" smtClean="0">
                <a:latin typeface="Arial" charset="0"/>
                <a:ea typeface="Calibri" charset="0"/>
              </a:rPr>
              <a:t>: Fort Simpson</a:t>
            </a: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3, ID </a:t>
            </a:r>
            <a:r>
              <a:rPr lang="en-US" sz="1600" dirty="0" smtClean="0"/>
              <a:t>16713</a:t>
            </a:r>
            <a:r>
              <a:rPr lang="en-US" sz="1600" dirty="0" smtClean="0">
                <a:latin typeface="Arial" charset="0"/>
                <a:ea typeface="Calibri" charset="0"/>
              </a:rPr>
              <a:t>: Scotty Creek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4, ID </a:t>
            </a:r>
            <a:r>
              <a:rPr lang="en-US" sz="1600" dirty="0" smtClean="0"/>
              <a:t>11703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Kakisa</a:t>
            </a:r>
            <a:r>
              <a:rPr lang="en-US" sz="1600" dirty="0" smtClean="0">
                <a:latin typeface="Arial" charset="0"/>
                <a:ea typeface="Calibri" charset="0"/>
              </a:rPr>
              <a:t> Lake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5, ID </a:t>
            </a:r>
            <a:r>
              <a:rPr lang="en-US" sz="1600" dirty="0" smtClean="0"/>
              <a:t>34809</a:t>
            </a:r>
            <a:r>
              <a:rPr lang="en-US" sz="1600" dirty="0">
                <a:latin typeface="Arial" charset="0"/>
                <a:ea typeface="Calibri" charset="0"/>
              </a:rPr>
              <a:t>: </a:t>
            </a:r>
            <a:r>
              <a:rPr lang="en-US" sz="1600" dirty="0" err="1">
                <a:latin typeface="Arial" charset="0"/>
                <a:ea typeface="Calibri" charset="0"/>
              </a:rPr>
              <a:t>Kakisa</a:t>
            </a:r>
            <a:r>
              <a:rPr lang="en-US" sz="1600" dirty="0">
                <a:latin typeface="Arial" charset="0"/>
                <a:ea typeface="Calibri" charset="0"/>
              </a:rPr>
              <a:t> Lake </a:t>
            </a:r>
            <a:r>
              <a:rPr lang="en-US" sz="1600" dirty="0" smtClean="0">
                <a:latin typeface="Arial" charset="0"/>
                <a:ea typeface="Calibri" charset="0"/>
              </a:rPr>
              <a:t>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6, ID </a:t>
            </a:r>
            <a:r>
              <a:rPr lang="en-US" sz="1600" dirty="0" smtClean="0"/>
              <a:t>04006</a:t>
            </a:r>
            <a:r>
              <a:rPr lang="en-US" sz="1600" dirty="0" smtClean="0">
                <a:latin typeface="Arial" charset="0"/>
                <a:ea typeface="Calibri" charset="0"/>
              </a:rPr>
              <a:t>: Ft Providence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7, ID 35302: </a:t>
            </a:r>
            <a:r>
              <a:rPr lang="en-US" sz="1600" dirty="0" err="1" smtClean="0">
                <a:latin typeface="Arial" charset="0"/>
                <a:ea typeface="Calibri" charset="0"/>
              </a:rPr>
              <a:t>Behchoko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8, </a:t>
            </a:r>
            <a:r>
              <a:rPr lang="en-US" sz="1600" dirty="0"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latin typeface="Arial" charset="0"/>
                <a:ea typeface="Calibri" charset="0"/>
              </a:rPr>
              <a:t>33102: Snare River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9, </a:t>
            </a:r>
            <a:r>
              <a:rPr lang="en-US" sz="1600" dirty="0"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latin typeface="Arial" charset="0"/>
                <a:ea typeface="Calibri" charset="0"/>
              </a:rPr>
              <a:t>04605: Faber Lake</a:t>
            </a: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10, </a:t>
            </a:r>
            <a:r>
              <a:rPr lang="en-US" sz="1600" dirty="0"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latin typeface="Arial" charset="0"/>
                <a:ea typeface="Calibri" charset="0"/>
              </a:rPr>
              <a:t>21405: Daring Lake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11, </a:t>
            </a:r>
            <a:r>
              <a:rPr lang="en-US" sz="1600" dirty="0"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latin typeface="Arial" charset="0"/>
                <a:ea typeface="Calibri" charset="0"/>
              </a:rPr>
              <a:t>22801: Yellowknife</a:t>
            </a:r>
            <a:endParaRPr lang="en-US" sz="1600" dirty="0">
              <a:latin typeface="Arial" charset="0"/>
              <a:ea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1513" y="4507577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04006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17076" y="4318735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22801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47232" y="2768352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21405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18840" y="4075529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17402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7296" y="1853734"/>
            <a:ext cx="426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6/14/17 flight plan &amp; acquisition segments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15608" y="5144616"/>
            <a:ext cx="61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11703</a:t>
            </a:r>
          </a:p>
          <a:p>
            <a:r>
              <a:rPr lang="en-US" sz="1200" b="1" dirty="0" smtClean="0"/>
              <a:t>34809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6832" y="500060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16713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35100" y="3382631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15406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23521" y="4136504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35302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91048" y="334441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33102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92555" y="2749501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04605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otty_16713_003_170614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99841" y="1235647"/>
            <a:ext cx="1143000" cy="7952826"/>
          </a:xfrm>
          <a:prstGeom prst="rect">
            <a:avLst/>
          </a:prstGeom>
        </p:spPr>
      </p:pic>
      <p:pic>
        <p:nvPicPr>
          <p:cNvPr id="15" name="Picture 14" descr="wrigle_17402_002_170614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92937" y="1018415"/>
            <a:ext cx="1143000" cy="5939017"/>
          </a:xfrm>
          <a:prstGeom prst="rect">
            <a:avLst/>
          </a:prstGeom>
        </p:spPr>
      </p:pic>
      <p:pic>
        <p:nvPicPr>
          <p:cNvPr id="14" name="Picture 13" descr="wrigle_15406_000_1706141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04036" y="783180"/>
            <a:ext cx="1143000" cy="396121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June 2017/DOY 165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Great Slave Lake Region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1, ID </a:t>
            </a:r>
            <a:r>
              <a:rPr lang="en-US" sz="1600" dirty="0"/>
              <a:t>15406</a:t>
            </a:r>
            <a:r>
              <a:rPr lang="en-US" sz="1600" dirty="0">
                <a:ea typeface="Calibri" charset="0"/>
              </a:rPr>
              <a:t>: Wrigley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2, ID </a:t>
            </a:r>
            <a:r>
              <a:rPr lang="en-US" sz="1600" dirty="0"/>
              <a:t>17402</a:t>
            </a:r>
            <a:r>
              <a:rPr lang="en-US" sz="1600" dirty="0">
                <a:ea typeface="Calibri" charset="0"/>
              </a:rPr>
              <a:t>: Fort Simpson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3, ID </a:t>
            </a:r>
            <a:r>
              <a:rPr lang="en-US" sz="1600" dirty="0"/>
              <a:t>16713</a:t>
            </a:r>
            <a:r>
              <a:rPr lang="en-US" sz="1600" dirty="0">
                <a:ea typeface="Calibri" charset="0"/>
              </a:rPr>
              <a:t>: Scotty Creek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0602" y="968152"/>
            <a:ext cx="167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Ian Tan,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28" y="464056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0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rovid_04006_006_170614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45675" y="1189813"/>
            <a:ext cx="1143000" cy="8044495"/>
          </a:xfrm>
          <a:prstGeom prst="rect">
            <a:avLst/>
          </a:prstGeom>
        </p:spPr>
      </p:pic>
      <p:pic>
        <p:nvPicPr>
          <p:cNvPr id="15" name="Picture 14" descr="kakisa_34809_005_170614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19044" y="1092308"/>
            <a:ext cx="1143000" cy="5791231"/>
          </a:xfrm>
          <a:prstGeom prst="rect">
            <a:avLst/>
          </a:prstGeom>
        </p:spPr>
      </p:pic>
      <p:pic>
        <p:nvPicPr>
          <p:cNvPr id="14" name="Picture 13" descr="kakisa_11703_004_1706141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4341" y="-377124"/>
            <a:ext cx="1143000" cy="628182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June 2017/DOY 165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Great Slave Lake Region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4, ID </a:t>
            </a:r>
            <a:r>
              <a:rPr lang="en-US" sz="1600" dirty="0"/>
              <a:t>11703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Kakisa</a:t>
            </a:r>
            <a:r>
              <a:rPr lang="en-US" sz="1600" dirty="0">
                <a:ea typeface="Calibri" charset="0"/>
              </a:rPr>
              <a:t> Lake 1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5, ID </a:t>
            </a:r>
            <a:r>
              <a:rPr lang="en-US" sz="1600" dirty="0"/>
              <a:t>34809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Kakisa</a:t>
            </a:r>
            <a:r>
              <a:rPr lang="en-US" sz="1600" dirty="0">
                <a:ea typeface="Calibri" charset="0"/>
              </a:rPr>
              <a:t> Lake 2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6, ID </a:t>
            </a:r>
            <a:r>
              <a:rPr lang="en-US" sz="1600" dirty="0"/>
              <a:t>04006</a:t>
            </a:r>
            <a:r>
              <a:rPr lang="en-US" sz="1600" dirty="0">
                <a:ea typeface="Calibri" charset="0"/>
              </a:rPr>
              <a:t>: Ft Providence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0602" y="968152"/>
            <a:ext cx="167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0000FF"/>
                </a:solidFill>
              </a:rPr>
              <a:t>Ian Tan, JPL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28" y="464056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1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aberl_04605_009_170614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91835" y="2443654"/>
            <a:ext cx="1143000" cy="5536815"/>
          </a:xfrm>
          <a:prstGeom prst="rect">
            <a:avLst/>
          </a:prstGeom>
        </p:spPr>
      </p:pic>
      <p:pic>
        <p:nvPicPr>
          <p:cNvPr id="11" name="Picture 10" descr="snarer_33102_008_170614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13849" y="-313527"/>
            <a:ext cx="1143000" cy="8602902"/>
          </a:xfrm>
          <a:prstGeom prst="rect">
            <a:avLst/>
          </a:prstGeom>
        </p:spPr>
      </p:pic>
      <p:pic>
        <p:nvPicPr>
          <p:cNvPr id="10" name="Picture 9" descr="behcho_35302_007_1706142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90667" y="-3451"/>
            <a:ext cx="1143000" cy="5534478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June 2017/DOY 165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Great Slave Lake Region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7, ID 35302: </a:t>
            </a:r>
            <a:r>
              <a:rPr lang="en-US" sz="1600" dirty="0" err="1">
                <a:ea typeface="Calibri" charset="0"/>
              </a:rPr>
              <a:t>Behchoko</a:t>
            </a:r>
            <a:endParaRPr lang="en-US" sz="1600" dirty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8, ID 33102: Snare River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9, ID 04605: Faber Lake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0602" y="968152"/>
            <a:ext cx="167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0000FF"/>
                </a:solidFill>
              </a:rPr>
              <a:t>Ian Tan, JPL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28" y="464056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3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2080590733</TotalTime>
  <Words>746</Words>
  <Application>Microsoft Macintosh PowerPoint</Application>
  <PresentationFormat>Custom</PresentationFormat>
  <Paragraphs>132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Photo Editor Photo</vt:lpstr>
      <vt:lpstr>PowerPoint Presentation</vt:lpstr>
      <vt:lpstr>14 June 2017/DOY 165 Great Slave Lake Region</vt:lpstr>
      <vt:lpstr>14 June 2017/DOY 165 Great Slave Lake Region</vt:lpstr>
      <vt:lpstr>14 June 2017/DOY 165 72-Hour Look Ahead</vt:lpstr>
      <vt:lpstr>14 June 2017/DOY 165 Great Slave Lake Region</vt:lpstr>
      <vt:lpstr>14 June 2017/DOY 165 Great Slave Lake Region</vt:lpstr>
      <vt:lpstr>14 June 2017/DOY 165 Great Slave Lake Region</vt:lpstr>
      <vt:lpstr>14 June 2017/DOY 165 Great Slave Lake Region</vt:lpstr>
      <vt:lpstr>14 June 2017/DOY 165 Great Slave Lake Region</vt:lpstr>
      <vt:lpstr>14 June 2017/DOY 165 Great Slave Lake Region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3558</cp:revision>
  <cp:lastPrinted>2012-09-27T19:06:18Z</cp:lastPrinted>
  <dcterms:created xsi:type="dcterms:W3CDTF">2011-01-14T21:06:41Z</dcterms:created>
  <dcterms:modified xsi:type="dcterms:W3CDTF">2017-06-27T13:00:24Z</dcterms:modified>
</cp:coreProperties>
</file>